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3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2836" y="2548061"/>
            <a:ext cx="87116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ТЕМАТИЧЕСКАЯ КОМПОЗИЦИЯ </a:t>
            </a:r>
          </a:p>
          <a:p>
            <a:pPr algn="ctr"/>
            <a:r>
              <a:rPr lang="ru-RU" sz="2800" b="1" dirty="0" smtClean="0">
                <a:latin typeface="+mj-lt"/>
              </a:rPr>
              <a:t>«НАСЕКОМЫЕ» </a:t>
            </a:r>
          </a:p>
          <a:p>
            <a:pPr algn="ctr"/>
            <a:r>
              <a:rPr lang="ru-RU" sz="2800" b="1" dirty="0" smtClean="0">
                <a:latin typeface="+mj-lt"/>
              </a:rPr>
              <a:t>В ТЕХНИКЕ АППЛИКАЦИЯ</a:t>
            </a:r>
            <a:endParaRPr lang="ru-RU" sz="28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0856" y="4941168"/>
            <a:ext cx="6623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+mj-lt"/>
                <a:cs typeface="Times New Roman" pitchFamily="18" charset="0"/>
              </a:rPr>
              <a:t>БЕЛЬЦОВА Т.В.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ПРЕПОДАВАТЕЛЬ</a:t>
            </a:r>
            <a:endParaRPr lang="ru-RU" b="1" dirty="0">
              <a:solidFill>
                <a:srgbClr val="002060"/>
              </a:solidFill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ВЫСШЕЙ КВАЛИФИКАЦИОННОЙ КАТЕГОРИИ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МАУДО </a:t>
            </a:r>
            <a:r>
              <a:rPr lang="ru-RU" b="1" dirty="0">
                <a:solidFill>
                  <a:srgbClr val="002060"/>
                </a:solidFill>
              </a:rPr>
              <a:t>«ДЕТСКАЯ ШКОЛА ИСКУССТВ №6 «ДА-ДА»</a:t>
            </a:r>
            <a:endParaRPr lang="ru-RU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ЧЛЕН СОЮЗА ДИЗАЙНЕРОВ РОССИИ</a:t>
            </a:r>
            <a:endParaRPr 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7348" y="932527"/>
            <a:ext cx="91613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latin typeface="+mj-lt"/>
              </a:rPr>
              <a:t>МАТЕРИАЛЫ ДЛЯ ПРОВЕДЕНИЯ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ЗАНЯТИЯ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 РАЗДЕЛА «БУМАЖНАЯ ПЛАСТИКА И ГРАФИКА»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ПО УЧЕБНОМУ ПРЕДМЕТУ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«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ХУДОЖЕСТВЕННЫЕ ТЕХНИКИ И МАТЕРИАЛЫ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»</a:t>
            </a:r>
            <a:endParaRPr lang="ru-RU"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32656"/>
            <a:ext cx="9144000" cy="14401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653136"/>
            <a:ext cx="9144000" cy="108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490504"/>
            <a:ext cx="9144000" cy="1080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65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D:\TANA\школа\6 ВЫСТУПЛЕНИЯ СТАТЬИ СТРАНИЦЫ\2023 пмпк занятие\20230920_180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164" y="0"/>
            <a:ext cx="48248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32656"/>
            <a:ext cx="4319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«ТЕМАТИЧЕСКАЯ КОМПОЗИЦИЯ «НАСЕКОМЫЕ» В ТЕХНИКЕ АППЛИКАЦИЯ»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57302"/>
            <a:ext cx="4319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ТЕОРИЯ:</a:t>
            </a:r>
          </a:p>
          <a:p>
            <a:endParaRPr lang="ru-RU" dirty="0" smtClean="0"/>
          </a:p>
          <a:p>
            <a:r>
              <a:rPr lang="ru-RU" dirty="0" smtClean="0"/>
              <a:t>ЗНАКОМСТВО С ТЕХНИКАМИ ВЫРЕЗАНИЯ, СМИНАНИЯ, АППЛИКАЦИИ. </a:t>
            </a:r>
          </a:p>
          <a:p>
            <a:r>
              <a:rPr lang="ru-RU" dirty="0" smtClean="0"/>
              <a:t>РАССКАЗ О МНОГООБРАЗИИ БАБОЧЕК.</a:t>
            </a:r>
          </a:p>
          <a:p>
            <a:endParaRPr lang="ru-RU" b="1" dirty="0" smtClean="0"/>
          </a:p>
          <a:p>
            <a:r>
              <a:rPr lang="ru-RU" b="1" dirty="0" smtClean="0"/>
              <a:t>АУДИТОРНАЯ РАБОТА: </a:t>
            </a:r>
          </a:p>
          <a:p>
            <a:endParaRPr lang="ru-RU" dirty="0" smtClean="0"/>
          </a:p>
          <a:p>
            <a:r>
              <a:rPr lang="ru-RU" dirty="0" smtClean="0"/>
              <a:t>НА ПЛОСКОСТИ ЛИСТА СОСТАВИТЬ ТЕМАТИЧЕСКУЮ КОМПОЗИЦИЮ.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9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D:\TANA\школа\6 ВЫСТУПЛЕНИЯ СТАТЬИ СТРАНИЦЫ\2023 пмпк занятие\20230920_150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0" r="26124"/>
          <a:stretch/>
        </p:blipFill>
        <p:spPr bwMode="auto">
          <a:xfrm>
            <a:off x="4168083" y="0"/>
            <a:ext cx="49759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416808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НАГЛЯДНЫЙ МАТЕРИАЛ:</a:t>
            </a:r>
          </a:p>
          <a:p>
            <a:endParaRPr lang="ru-RU" dirty="0" smtClean="0"/>
          </a:p>
          <a:p>
            <a:r>
              <a:rPr lang="ru-RU" dirty="0" smtClean="0"/>
              <a:t>ИЗОБРАЖЕНИЯ БАБОЧЕК</a:t>
            </a:r>
          </a:p>
          <a:p>
            <a:endParaRPr lang="ru-RU" dirty="0" smtClean="0"/>
          </a:p>
          <a:p>
            <a:r>
              <a:rPr lang="ru-RU" b="1" dirty="0" smtClean="0"/>
              <a:t>МАТЕРИАЛЫ ДЛЯ УЧАЩИХСЯ: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● БУМАГА ФОРМАТА А3</a:t>
            </a:r>
          </a:p>
          <a:p>
            <a:r>
              <a:rPr lang="ru-RU" dirty="0" smtClean="0"/>
              <a:t> </a:t>
            </a:r>
          </a:p>
          <a:p>
            <a:r>
              <a:rPr lang="ru-RU" dirty="0"/>
              <a:t>● ЦВЕТНАЯ </a:t>
            </a:r>
            <a:r>
              <a:rPr lang="ru-RU" dirty="0" smtClean="0"/>
              <a:t>БУМАГА 20Х20 СМ С НАРИСОВАННЫМ СИЛУЭТОМ КРЫЛЬЕВ</a:t>
            </a:r>
          </a:p>
          <a:p>
            <a:endParaRPr lang="ru-RU" dirty="0" smtClean="0"/>
          </a:p>
          <a:p>
            <a:r>
              <a:rPr lang="ru-RU" dirty="0"/>
              <a:t>● ЗАГОТОВКИ </a:t>
            </a:r>
            <a:r>
              <a:rPr lang="ru-RU" dirty="0" smtClean="0"/>
              <a:t>ИЗ ЦВЕТНОЙ БУМАГИ ДЛЯ ДЕТАЛЕЙ БАБОЧКИ И ФОНА </a:t>
            </a:r>
          </a:p>
          <a:p>
            <a:endParaRPr lang="ru-RU" dirty="0" smtClean="0"/>
          </a:p>
          <a:p>
            <a:r>
              <a:rPr lang="ru-RU" dirty="0"/>
              <a:t>● ПРОСТОЙ </a:t>
            </a:r>
            <a:r>
              <a:rPr lang="ru-RU" dirty="0" smtClean="0"/>
              <a:t>КАРАНДАШ </a:t>
            </a:r>
          </a:p>
          <a:p>
            <a:endParaRPr lang="ru-RU" dirty="0" smtClean="0"/>
          </a:p>
          <a:p>
            <a:r>
              <a:rPr lang="ru-RU" dirty="0"/>
              <a:t>● ЛАСТИК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● НОЖНИЦЫ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● КЛЕЙ-КАРАНДАШ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● ФЛОМАСТЕРЫ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8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TANA\школа\6 ВЫСТУПЛЕНИЯ СТАТЬИ СТРАНИЦЫ\2023 пмпк занятие\20230920_1525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04" y="1772816"/>
            <a:ext cx="1901850" cy="186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TANA\школа\6 ВЫСТУПЛЕНИЯ СТАТЬИ СТРАНИЦЫ\2023 пмпк занятие\20230920_1516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1509930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TANA\школа\6 ВЫСТУПЛЕНИЯ СТАТЬИ СТРАНИЦЫ\2023 пмпк занятие\20230920_151832(0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275" y="-1"/>
            <a:ext cx="1903763" cy="177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TANA\школа\6 ВЫСТУПЛЕНИЯ СТАТЬИ СТРАНИЦЫ\2023 пмпк занятие\20230920_151916(0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038" y="-1"/>
            <a:ext cx="1237915" cy="177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TANA\школа\6 ВЫСТУПЛЕНИЯ СТАТЬИ СТРАНИЦЫ\2023 пмпк занятие\20230920_1523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8" y="1772816"/>
            <a:ext cx="1507894" cy="186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TANA\школа\6 ВЫСТУПЛЕНИЯ СТАТЬИ СТРАНИЦЫ\2023 пмпк занятие\20230920_1524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81" y="1772816"/>
            <a:ext cx="1346333" cy="186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TANA\школа\6 ВЫСТУПЛЕНИЯ СТАТЬИ СТРАНИЦЫ\2023 пмпк занятие\20230920_152723(0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954" y="851243"/>
            <a:ext cx="4516046" cy="600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156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ПО ЗАДАННОМУ КОНТУРУ ВЫРЕЗАТЬ НОЖНИЦАМИ СИЛУЭТ КРЫЛЬЕВ БАБОЧКИ, ПРИКЛЕИТЬ НА ФОРМАТ А3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6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TANA\школа\6 ВЫСТУПЛЕНИЯ СТАТЬИ СТРАНИЦЫ\2023 пмпк занятие\20230920_1531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584" y="0"/>
            <a:ext cx="1328594" cy="146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TANA\школа\6 ВЫСТУПЛЕНИЯ СТАТЬИ СТРАНИЦЫ\2023 пмпк занятие\20230920_1532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109" y="-1"/>
            <a:ext cx="1248561" cy="146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TANA\школа\6 ВЫСТУПЛЕНИЯ СТАТЬИ СТРАНИЦЫ\2023 пмпк занятие\20230920_1533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585" y="1462156"/>
            <a:ext cx="1410472" cy="155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TANA\школа\6 ВЫСТУПЛЕНИЯ СТАТЬИ СТРАНИЦЫ\2023 пмпк занятие\20230920_153410(0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48" y="3364506"/>
            <a:ext cx="2497123" cy="349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TANA\школа\6 ВЫСТУПЛЕНИЯ СТАТЬИ СТРАНИЦЫ\2023 пмпк занятие\20230920_153424(0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1462158"/>
            <a:ext cx="1115613" cy="155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TANA\школа\6 ВЫСТУПЛЕНИЯ СТАТЬИ СТРАНИЦЫ\2023 пмпк занятие\20230920_1536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976" y="-1"/>
            <a:ext cx="2537536" cy="336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TANA\школа\6 ВЫСТУПЛЕНИЯ СТАТЬИ СТРАНИЦЫ\2023 пмпк занятие\20230920_15372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976" y="3364506"/>
            <a:ext cx="2501024" cy="349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087" y="2414256"/>
            <a:ext cx="36484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ИЗ </a:t>
            </a:r>
            <a:r>
              <a:rPr lang="ru-RU" dirty="0" smtClean="0"/>
              <a:t>ПРЯМОУГОЛЬНИКА МЕТОДОМ СМИНАНИЯ СФОРМИРОВАТЬ СИЛУЭТ ТУЛОВИЩА</a:t>
            </a:r>
          </a:p>
          <a:p>
            <a:endParaRPr lang="ru-RU" dirty="0" smtClean="0"/>
          </a:p>
          <a:p>
            <a:r>
              <a:rPr lang="ru-RU" dirty="0"/>
              <a:t>● ПРИКЛЕИТЬ </a:t>
            </a:r>
            <a:r>
              <a:rPr lang="ru-RU" dirty="0" smtClean="0"/>
              <a:t>ПО ЛИНИИ СЕРЕДИНЫ КРЫЛЬЕВ</a:t>
            </a:r>
          </a:p>
          <a:p>
            <a:endParaRPr lang="ru-RU" dirty="0" smtClean="0"/>
          </a:p>
          <a:p>
            <a:r>
              <a:rPr lang="ru-RU" dirty="0"/>
              <a:t>● КРУГ </a:t>
            </a:r>
            <a:r>
              <a:rPr lang="ru-RU" dirty="0" smtClean="0"/>
              <a:t>ПРИКЛЕИТЬ К ТУЛОВИЩУ – ПОЛУЧИТСЯ ГОЛОВА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6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D:\TANA\школа\6 ВЫСТУПЛЕНИЯ СТАТЬИ СТРАНИЦЫ\2023 пмпк занятие\20230920_161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82" y="2138559"/>
            <a:ext cx="3279318" cy="471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TANA\школа\6 ВЫСТУПЛЕНИЯ СТАТЬИ СТРАНИЦЫ\2023 пмпк занятие\20230920_1539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99" y="-1"/>
            <a:ext cx="1547664" cy="213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TANA\школа\6 ВЫСТУПЛЕНИЯ СТАТЬИ СТРАНИЦЫ\2023 пмпк занятие\20230920_1542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565" y="0"/>
            <a:ext cx="1495528" cy="213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TANA\школа\6 ВЫСТУПЛЕНИЯ СТАТЬИ СТРАНИЦЫ\2023 пмпк занятие\20230920_155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093" y="-1"/>
            <a:ext cx="1495782" cy="213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TANA\школа\6 ВЫСТУПЛЕНИЯ СТАТЬИ СТРАНИЦЫ\2023 пмпк занятие\20230920_155315(0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875" y="0"/>
            <a:ext cx="1500697" cy="213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TANA\школа\6 ВЫСТУПЛЕНИЯ СТАТЬИ СТРАНИЦЫ\2023 пмпк занятие\20230920_1555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601" y="-1"/>
            <a:ext cx="1488766" cy="213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D:\TANA\школа\6 ВЫСТУПЛЕНИЯ СТАТЬИ СТРАНИЦЫ\2023 пмпк занятие\20230920_160134(0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572" y="0"/>
            <a:ext cx="1534304" cy="213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805264"/>
            <a:ext cx="5864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ДОПОЛНИТЬ ОБРАЗ БАБОЧКИ МЕЛКИМИ ДЕТАЛЯМИ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1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D:\TANA\школа\6 ВЫСТУПЛЕНИЯ СТАТЬИ СТРАНИЦЫ\2023 пмпк занятие\20230920_1634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727" y="2980646"/>
            <a:ext cx="2612583" cy="387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TANA\школа\6 ВЫСТУПЛЕНИЯ СТАТЬИ СТРАНИЦЫ\2023 пмпк занятие\20230920_1622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96" y="0"/>
            <a:ext cx="2270550" cy="296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TANA\школа\6 ВЫСТУПЛЕНИЯ СТАТЬИ СТРАНИЦЫ\2023 пмпк занятие\20230920_1624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4758" y="-3"/>
            <a:ext cx="2195737" cy="296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TANA\школа\6 ВЫСТУПЛЕНИЯ СТАТЬИ СТРАНИЦЫ\2023 пмпк занятие\20230920_1631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046" y="0"/>
            <a:ext cx="2092695" cy="298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TANA\школа\6 ВЫСТУПЛЕНИЯ СТАТЬИ СТРАНИЦЫ\2023 пмпк занятие\20230920_1632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41" y="0"/>
            <a:ext cx="2100259" cy="296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4395" y="5157192"/>
            <a:ext cx="614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 </a:t>
            </a:r>
            <a:r>
              <a:rPr lang="ru-RU" dirty="0" smtClean="0"/>
              <a:t>ИЗ ЗАДАННЫХ ФОРМ, ВЫРЕЗАЯ, СМИНАЯ, СОЗДАТЬ ФОН, ПРИКЛЕИТЬ ВСЕ ДЕТАЛИ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77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D:\TANA\школа\6 ВЫСТУПЛЕНИЯ СТАТЬИ СТРАНИЦЫ\2023 пмпк занятие\20230920_165004(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041" y="-29199"/>
            <a:ext cx="4719959" cy="688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TANA\школа\6 ВЫСТУПЛЕНИЯ СТАТЬИ СТРАНИЦЫ\2023 пмпк занятие\20230920_164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36799" y="-797250"/>
            <a:ext cx="2289995" cy="388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TANA\школа\6 ВЫСТУПЛЕНИЯ СТАТЬИ СТРАНИЦЫ\2023 пмпк занятие\20230920_164233(0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83274" y="951790"/>
            <a:ext cx="2190228" cy="38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TANA\школа\6 ВЫСТУПЛЕНИЯ СТАТЬИ СТРАНИЦЫ\2023 пмпк занятие\20230920_1645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19137" y="2627133"/>
            <a:ext cx="2318856" cy="389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1518" y="5733256"/>
            <a:ext cx="38937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ИЗ ЗАДАННЫХ ФОРМ, ВЫРЕЗАЯ, СМИНАЯ, СОЗДАТЬ ФОН, ПРИКЛЕИТЬ ВСЕ ДЕТАЛИ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4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1" name="Picture 3" descr="D:\TANA\школа\6 ВЫСТУПЛЕНИЯ СТАТЬИ СТРАНИЦЫ\2023 пмпк занятие\20230920_1651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10" y="-1"/>
            <a:ext cx="1720866" cy="28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TANA\школа\6 ВЫСТУПЛЕНИЯ СТАТЬИ СТРАНИЦЫ\2023 пмпк занятие\20230920_1653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276" y="-12876"/>
            <a:ext cx="1880689" cy="286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TANA\школа\6 ВЫСТУПЛЕНИЯ СТАТЬИ СТРАНИЦЫ\2023 пмпк занятие\20230920_165651(0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 bwMode="auto">
          <a:xfrm>
            <a:off x="762410" y="2852936"/>
            <a:ext cx="1721276" cy="295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TANA\школа\6 ВЫСТУПЛЕНИЯ СТАТЬИ СТРАНИЦЫ\2023 пмпк занятие\20230920_1658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276" y="2852935"/>
            <a:ext cx="1880689" cy="29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D:\TANA\школа\6 ВЫСТУПЛЕНИЯ СТАТЬИ СТРАНИЦЫ\2023 пмпк занятие\20230920_1704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965" y="0"/>
            <a:ext cx="47975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11560" y="5890046"/>
            <a:ext cx="38937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ИЗ ЗАДАННЫХ ФОРМ, ВЫРЕЗАЯ, СМИНАЯ, СОЗДАТЬ ФОН, ПРИКЛЕИТЬ ВСЕ ДЕТАЛИ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1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8" descr="D:\TANA\школа\6 ВЫСТУПЛЕНИЯ СТАТЬИ СТРАНИЦЫ\2023 пмпк занятие\20230920_1702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07" y="-47576"/>
            <a:ext cx="4981325" cy="558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1" descr="D:\TANA\школа\6 ВЫСТУПЛЕНИЯ СТАТЬИ СТРАНИЦЫ\2023 пмпк занятие\20230920_1704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241" y="1"/>
            <a:ext cx="3836422" cy="554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8708" y="5890046"/>
            <a:ext cx="8459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ПОЛОСКИ БУМАГИ ПРИКЛЕИТЬ К ТУЛОВИЩУ – ПОЛУЧАТСЯ ЛАПКИ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5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12" descr="D:\TANA\школа\6 ВЫСТУПЛЕНИЯ СТАТЬИ СТРАНИЦЫ\2023 пмпк занятие\20230920_170623(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25995" y="-985157"/>
            <a:ext cx="1700809" cy="367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D:\TANA\школа\6 ВЫСТУПЛЕНИЯ СТАТЬИ СТРАНИЦЫ\2023 пмпк занятие\20230920_1706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5113" y="736533"/>
            <a:ext cx="1742572" cy="367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D:\TANA\школа\6 ВЫСТУПЛЕНИЯ СТАТЬИ СТРАНИЦЫ\2023 пмпк занятие\20230920_1721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1400506" y="2583713"/>
            <a:ext cx="1951788" cy="367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D:\TANA\школа\6 ВЫСТУПЛЕНИЯ СТАТЬИ СТРАНИЦЫ\2023 пмпк занятие\20230920_172452(0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-1217"/>
            <a:ext cx="4932040" cy="688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5733256"/>
            <a:ext cx="38937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ИЗ ЗАДАННЫХ ФОРМ, ВЫРЕЗАЯ, СМИНАЯ, СОЗДАТЬ ФОН, ПРИКЛЕИТЬ ВСЕ ДЕТАЛИ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4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 descr="D:\TANA\школа\6 ВЫСТУПЛЕНИЯ СТАТЬИ СТРАНИЦЫ\2023 пмпк занятие\20230920_180511(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232" y="-4952"/>
            <a:ext cx="5434768" cy="686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717032"/>
            <a:ext cx="3457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● </a:t>
            </a:r>
            <a:r>
              <a:rPr lang="ru-RU" dirty="0" smtClean="0"/>
              <a:t>ПО ЖЕЛАНИЮ МОЖНО ДОПОЛНИТЬ КОМПОЗИЦИЮ ЦВЕТНЫМИ ФЛОМАСТЕРАМИ, НАРИСОВАВ РАЗНООБРАЗНЫЕ ПЯТНА, ПОЛОСКИ НА КРЫЛЬЯХ БАБОЧКИ, ОБЛАКА И КАМНИ НА ФОНЕ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14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ВАРИАНТ ВЫПОЛНЕНИЯ ТВОРЧЕСКОГО ЗАДАНИЯ</a:t>
            </a:r>
            <a:endParaRPr lang="ru-RU" dirty="0"/>
          </a:p>
        </p:txBody>
      </p:sp>
      <p:pic>
        <p:nvPicPr>
          <p:cNvPr id="3" name="Рисунок 2" descr="D:\TANA\школа\6 ВЫСТУПЛЕНИЯ СТАТЬИ СТРАНИЦЫ\2023 пмпк занятие\20230920_18044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43" y="0"/>
            <a:ext cx="478945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0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269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Tanya</dc:creator>
  <cp:lastModifiedBy>Tanya</cp:lastModifiedBy>
  <cp:revision>8</cp:revision>
  <dcterms:created xsi:type="dcterms:W3CDTF">2023-09-22T10:11:48Z</dcterms:created>
  <dcterms:modified xsi:type="dcterms:W3CDTF">2023-10-20T07:36:10Z</dcterms:modified>
</cp:coreProperties>
</file>